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0"/>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8" r:id="rId14"/>
    <p:sldId id="294" r:id="rId15"/>
    <p:sldId id="269" r:id="rId16"/>
    <p:sldId id="293" r:id="rId17"/>
    <p:sldId id="295" r:id="rId18"/>
    <p:sldId id="298" r:id="rId19"/>
    <p:sldId id="302" r:id="rId20"/>
    <p:sldId id="300" r:id="rId21"/>
    <p:sldId id="303" r:id="rId22"/>
    <p:sldId id="271" r:id="rId23"/>
    <p:sldId id="304" r:id="rId24"/>
    <p:sldId id="306" r:id="rId25"/>
    <p:sldId id="308" r:id="rId26"/>
    <p:sldId id="307" r:id="rId27"/>
    <p:sldId id="309" r:id="rId28"/>
    <p:sldId id="286" r:id="rId29"/>
    <p:sldId id="274" r:id="rId30"/>
    <p:sldId id="314" r:id="rId31"/>
    <p:sldId id="317" r:id="rId32"/>
    <p:sldId id="315" r:id="rId33"/>
    <p:sldId id="276" r:id="rId34"/>
    <p:sldId id="316" r:id="rId35"/>
    <p:sldId id="318" r:id="rId36"/>
    <p:sldId id="320" r:id="rId37"/>
    <p:sldId id="321" r:id="rId38"/>
    <p:sldId id="322" r:id="rId39"/>
    <p:sldId id="323" r:id="rId40"/>
    <p:sldId id="327" r:id="rId41"/>
    <p:sldId id="328" r:id="rId42"/>
    <p:sldId id="325" r:id="rId43"/>
    <p:sldId id="330" r:id="rId44"/>
    <p:sldId id="326" r:id="rId45"/>
    <p:sldId id="331" r:id="rId46"/>
    <p:sldId id="333" r:id="rId47"/>
    <p:sldId id="338" r:id="rId48"/>
    <p:sldId id="339" r:id="rId49"/>
    <p:sldId id="342" r:id="rId50"/>
    <p:sldId id="340" r:id="rId51"/>
    <p:sldId id="344" r:id="rId52"/>
    <p:sldId id="329" r:id="rId53"/>
    <p:sldId id="332" r:id="rId54"/>
    <p:sldId id="334" r:id="rId55"/>
    <p:sldId id="337" r:id="rId56"/>
    <p:sldId id="345" r:id="rId57"/>
    <p:sldId id="336" r:id="rId58"/>
    <p:sldId id="335"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10/02/2022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45</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47</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53</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elie91/Jedy-DockerKubernetes-Formation/blob/main/TP/TP5.md"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Nous allons maintenant voir comment créer nos propres images Docker, afin de pouvoir lancer des scripts et de la configuration</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pPr marL="0" indent="0">
              <a:buNone/>
            </a:pPr>
            <a:r>
              <a:rPr lang="fr-FR" sz="1200" dirty="0"/>
              <a:t>Docker Compose est un outil en ligne de commande qui est installé avec Docker</a:t>
            </a:r>
          </a:p>
          <a:p>
            <a:pPr marL="0" indent="0">
              <a:buNone/>
            </a:pPr>
            <a:r>
              <a:rPr lang="fr-FR" sz="1200" dirty="0"/>
              <a:t>Il est utilisé pour gérer et démarrer plusieurs containers docker en même temps</a:t>
            </a:r>
          </a:p>
          <a:p>
            <a:pPr marL="0" indent="0">
              <a:buNone/>
            </a:pPr>
            <a:r>
              <a:rPr lang="fr-FR" sz="1200" dirty="0"/>
              <a:t>Docker compose automatise certaines options que l’on doit passer manuellement à la commande docker </a:t>
            </a:r>
            <a:r>
              <a:rPr lang="fr-FR" sz="1200" dirty="0" err="1"/>
              <a:t>run</a:t>
            </a:r>
            <a:r>
              <a:rPr lang="fr-FR" sz="1200" dirty="0"/>
              <a:t>, notamment pour les ports, les variables d’environnement, les volumes,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7377B-DE4B-394E-9006-646325067D74}"/>
              </a:ext>
            </a:extLst>
          </p:cNvPr>
          <p:cNvSpPr>
            <a:spLocks noGrp="1"/>
          </p:cNvSpPr>
          <p:nvPr>
            <p:ph type="title"/>
          </p:nvPr>
        </p:nvSpPr>
        <p:spPr/>
        <p:txBody>
          <a:bodyPr>
            <a:normAutofit/>
          </a:bodyPr>
          <a:lstStyle/>
          <a:p>
            <a:r>
              <a:rPr lang="fr-FR" sz="2400" dirty="0" err="1"/>
              <a:t>Ingress</a:t>
            </a:r>
            <a:endParaRPr lang="fr-FR" sz="2400" dirty="0"/>
          </a:p>
        </p:txBody>
      </p:sp>
      <p:sp>
        <p:nvSpPr>
          <p:cNvPr id="3" name="Espace réservé du contenu 2">
            <a:extLst>
              <a:ext uri="{FF2B5EF4-FFF2-40B4-BE49-F238E27FC236}">
                <a16:creationId xmlns:a16="http://schemas.microsoft.com/office/drawing/2014/main" id="{1C7697AE-CB0F-A549-BA13-FD30F56F19BA}"/>
              </a:ext>
            </a:extLst>
          </p:cNvPr>
          <p:cNvSpPr>
            <a:spLocks noGrp="1"/>
          </p:cNvSpPr>
          <p:nvPr>
            <p:ph idx="1"/>
          </p:nvPr>
        </p:nvSpPr>
        <p:spPr>
          <a:xfrm>
            <a:off x="623087" y="2395242"/>
            <a:ext cx="10660609" cy="3776958"/>
          </a:xfrm>
        </p:spPr>
        <p:txBody>
          <a:bodyPr>
            <a:normAutofit/>
          </a:bodyPr>
          <a:lstStyle/>
          <a:p>
            <a:pPr marL="0" indent="0">
              <a:buNone/>
            </a:pPr>
            <a:r>
              <a:rPr lang="fr-FR" sz="1200" dirty="0"/>
              <a:t>Il existe plusieurs moyen de diriger le trafic au sein du réseau. Comme nous l’avons expliqué durant le cours, le service </a:t>
            </a:r>
            <a:r>
              <a:rPr lang="fr-FR" sz="1200" b="1" i="1" dirty="0" err="1"/>
              <a:t>NodePort</a:t>
            </a:r>
            <a:r>
              <a:rPr lang="fr-FR" sz="1200" dirty="0"/>
              <a:t> n’est pas recommandé, et le service </a:t>
            </a:r>
            <a:r>
              <a:rPr lang="fr-FR" sz="1200" b="1" i="1" dirty="0" err="1"/>
              <a:t>LoadBalancer</a:t>
            </a:r>
            <a:r>
              <a:rPr lang="fr-FR" sz="1200" dirty="0"/>
              <a:t> est une ancienne façon de procéder.</a:t>
            </a:r>
          </a:p>
          <a:p>
            <a:pPr marL="0" indent="0">
              <a:buNone/>
            </a:pPr>
            <a:br>
              <a:rPr lang="fr-FR" sz="1200" dirty="0"/>
            </a:br>
            <a:r>
              <a:rPr lang="fr-FR" sz="1200" dirty="0"/>
              <a:t>Le meilleur moyen est d’utiliser le service </a:t>
            </a:r>
            <a:r>
              <a:rPr lang="fr-FR" sz="1200" b="1" i="1" dirty="0" err="1"/>
              <a:t>Ingress</a:t>
            </a:r>
            <a:r>
              <a:rPr lang="fr-FR" sz="1200" b="1" dirty="0"/>
              <a:t>. </a:t>
            </a:r>
            <a:r>
              <a:rPr lang="fr-FR" sz="1200" dirty="0"/>
              <a:t>On spécifie dans un fichier de configuration les règles de routage à mettre en place. Cela va créer deux choses dans le cluster: </a:t>
            </a:r>
          </a:p>
          <a:p>
            <a:r>
              <a:rPr lang="fr-FR" sz="1200" dirty="0"/>
              <a:t>Un </a:t>
            </a:r>
            <a:r>
              <a:rPr lang="fr-FR" sz="1200" dirty="0" err="1"/>
              <a:t>Ingress</a:t>
            </a:r>
            <a:r>
              <a:rPr lang="fr-FR" sz="1200" dirty="0"/>
              <a:t> Controller, qui a pour but de vérifier que ces règles sont bien appliqués</a:t>
            </a:r>
          </a:p>
          <a:p>
            <a:r>
              <a:rPr lang="fr-FR" sz="1200" dirty="0"/>
              <a:t>Un Pod contenant </a:t>
            </a:r>
            <a:r>
              <a:rPr lang="fr-FR" sz="1200" dirty="0" err="1"/>
              <a:t>nginx</a:t>
            </a:r>
            <a:r>
              <a:rPr lang="fr-FR" sz="1200" dirty="0"/>
              <a:t>, qui va diriger le trafic réseau au sein de notre cluster</a:t>
            </a:r>
            <a:br>
              <a:rPr lang="fr-FR" sz="1200" dirty="0"/>
            </a:br>
            <a:endParaRPr lang="fr-FR" sz="1200" dirty="0"/>
          </a:p>
          <a:p>
            <a:pPr marL="0" indent="0">
              <a:buNone/>
            </a:pPr>
            <a:endParaRPr lang="fr-FR" sz="1200" dirty="0"/>
          </a:p>
          <a:p>
            <a:pPr marL="0" indent="0">
              <a:buNone/>
            </a:pPr>
            <a:r>
              <a:rPr lang="fr-FR" sz="1200" dirty="0"/>
              <a:t>Nous verrons comment mettre en place </a:t>
            </a:r>
            <a:r>
              <a:rPr lang="fr-FR" sz="1200" dirty="0" err="1"/>
              <a:t>Ingress</a:t>
            </a:r>
            <a:r>
              <a:rPr lang="fr-FR" sz="1200" dirty="0"/>
              <a:t> dans le dernier TP du cours</a:t>
            </a:r>
          </a:p>
        </p:txBody>
      </p:sp>
    </p:spTree>
    <p:extLst>
      <p:ext uri="{BB962C8B-B14F-4D97-AF65-F5344CB8AC3E}">
        <p14:creationId xmlns:p14="http://schemas.microsoft.com/office/powerpoint/2010/main" val="2760258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a:t>
            </a:r>
            <a:r>
              <a:rPr lang="fr-FR" sz="1200" dirty="0">
                <a:hlinkClick r:id="rId2">
                  <a:extLst>
                    <a:ext uri="{A12FA001-AC4F-418D-AE19-62706E023703}">
                      <ahyp:hlinkClr xmlns:ahyp="http://schemas.microsoft.com/office/drawing/2018/hyperlinkcolor" val="tx"/>
                    </a:ext>
                  </a:extLst>
                </a:hlinkClick>
              </a:rPr>
              <a:t>sur ce lien</a:t>
            </a:r>
            <a:r>
              <a:rPr lang="fr-FR" sz="1200" dirty="0"/>
              <a:t>.</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3"/>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a:xfrm>
            <a:off x="477981" y="1122363"/>
            <a:ext cx="4463670" cy="3204134"/>
          </a:xfrm>
        </p:spPr>
        <p:txBody>
          <a:bodyPr vert="horz" lIns="91440" tIns="45720" rIns="91440" bIns="45720" rtlCol="0" anchor="b">
            <a:normAutofit/>
          </a:bodyPr>
          <a:lstStyle/>
          <a:p>
            <a:r>
              <a:rPr lang="en-US" sz="1800" dirty="0" err="1"/>
              <a:t>Exemple</a:t>
            </a:r>
            <a:r>
              <a:rPr lang="en-US" sz="1800" dirty="0"/>
              <a:t> de </a:t>
            </a:r>
            <a:r>
              <a:rPr lang="en-US" sz="1800" dirty="0" err="1"/>
              <a:t>déploiement</a:t>
            </a:r>
            <a:r>
              <a:rPr lang="en-US" sz="1800" dirty="0"/>
              <a:t> Kubernetes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48CD7B3B-E49C-AB43-A026-D9E48E4AD3C8}"/>
              </a:ext>
            </a:extLst>
          </p:cNvPr>
          <p:cNvPicPr>
            <a:picLocks noGrp="1" noChangeAspect="1"/>
          </p:cNvPicPr>
          <p:nvPr>
            <p:ph idx="1"/>
          </p:nvPr>
        </p:nvPicPr>
        <p:blipFill>
          <a:blip r:embed="rId2"/>
          <a:stretch>
            <a:fillRect/>
          </a:stretch>
        </p:blipFill>
        <p:spPr>
          <a:xfrm>
            <a:off x="6965950" y="-13601"/>
            <a:ext cx="4191676" cy="6871601"/>
          </a:xfrm>
          <a:prstGeom prst="rect">
            <a:avLst/>
          </a:prstGeom>
        </p:spPr>
      </p:pic>
    </p:spTree>
    <p:extLst>
      <p:ext uri="{BB962C8B-B14F-4D97-AF65-F5344CB8AC3E}">
        <p14:creationId xmlns:p14="http://schemas.microsoft.com/office/powerpoint/2010/main" val="4170152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B2B59-2D57-ED4F-BA5A-38B9967EC178}"/>
              </a:ext>
            </a:extLst>
          </p:cNvPr>
          <p:cNvSpPr>
            <a:spLocks noGrp="1"/>
          </p:cNvSpPr>
          <p:nvPr>
            <p:ph type="title"/>
          </p:nvPr>
        </p:nvSpPr>
        <p:spPr/>
        <p:txBody>
          <a:bodyPr>
            <a:normAutofit/>
          </a:bodyPr>
          <a:lstStyle/>
          <a:p>
            <a:r>
              <a:rPr lang="fr-FR" sz="3600" dirty="0"/>
              <a:t>QCM</a:t>
            </a:r>
          </a:p>
        </p:txBody>
      </p:sp>
    </p:spTree>
    <p:extLst>
      <p:ext uri="{BB962C8B-B14F-4D97-AF65-F5344CB8AC3E}">
        <p14:creationId xmlns:p14="http://schemas.microsoft.com/office/powerpoint/2010/main" val="576905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3601</TotalTime>
  <Words>3028</Words>
  <Application>Microsoft Macintosh PowerPoint</Application>
  <PresentationFormat>Grand écran</PresentationFormat>
  <Paragraphs>252</Paragraphs>
  <Slides>58</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58</vt:i4>
      </vt:variant>
    </vt:vector>
  </HeadingPairs>
  <TitlesOfParts>
    <vt:vector size="62"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Reconfigurer Docker</vt:lpstr>
      <vt:lpstr>Volumes</vt:lpstr>
      <vt:lpstr>Volumes</vt:lpstr>
      <vt:lpstr>Secrets</vt:lpstr>
      <vt:lpstr>Ingress</vt:lpstr>
      <vt:lpstr>Commandes Minikube</vt:lpstr>
      <vt:lpstr>Commandes Kubernetes</vt:lpstr>
      <vt:lpstr>TP</vt:lpstr>
      <vt:lpstr>Exemple de déploiement Kubernetes</vt:lpstr>
      <vt:lpstr>QCM</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86</cp:revision>
  <dcterms:created xsi:type="dcterms:W3CDTF">2021-12-05T15:43:01Z</dcterms:created>
  <dcterms:modified xsi:type="dcterms:W3CDTF">2022-02-10T10:56:47Z</dcterms:modified>
</cp:coreProperties>
</file>